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8BB85-AE98-45A4-B83F-CCCCDFBFDE4C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3C173-6F84-4E81-98DD-9F9011B6A5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nscourseware.snsacademy.org/files/CW_5b1f95d5cdf66/d-and-f-block-elements%20I%20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6106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snscourseware.snsacademy.org/files/CW_5b1f95d5cdf66/I%20series%20oxidations%20stat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76962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snscourseware.snsacademy.org/files/CW_5b1f95d5cdf66/second%20series%20oxidation%20state%20d%20b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3914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snscourseware.snsacademy.org/files/CW_5b1f95d5cdf66/1%20to%203%20ser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75438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snscourseware.snsacademy.org/files/CW_5b1f95d5cdf66/standard%20electrode%20potential%20of%20d%20bl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0010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sns</dc:creator>
  <cp:lastModifiedBy>sns</cp:lastModifiedBy>
  <cp:revision>1</cp:revision>
  <dcterms:created xsi:type="dcterms:W3CDTF">2018-08-07T04:52:16Z</dcterms:created>
  <dcterms:modified xsi:type="dcterms:W3CDTF">2018-08-07T05:00:29Z</dcterms:modified>
</cp:coreProperties>
</file>